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76"/>
  </p:normalViewPr>
  <p:slideViewPr>
    <p:cSldViewPr snapToGrid="0" showGuides="1">
      <p:cViewPr varScale="1">
        <p:scale>
          <a:sx n="106" d="100"/>
          <a:sy n="106" d="100"/>
        </p:scale>
        <p:origin x="82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BE026E-7A1C-158F-F6E3-EB785057B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AB9537B-C43E-9214-E94B-AC0C61F24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FF5D84-6BEC-0884-ED44-0AD0E36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DF3379-EBAD-AA34-AA6B-110482EE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E44A13-C6E1-54CE-FA1F-BC230DA7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00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C6B361-9DB2-ABFE-3325-5D0E3772A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23782B3-503A-5E08-F3B1-D88C71720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110BAB-74DF-20C4-F8CE-B4B5F669C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9F17BD-E357-A34B-DA0F-38842E9C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CDBBD1-7863-255F-8153-C176D141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69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01B27DA-E947-2A06-95F8-1843A7163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680466-C3B6-AE11-4530-4A3C964AE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2F9841-3E48-B934-7900-EFB201C0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046319-BC1D-AEF8-0AC4-12D7ECE7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EB50FA-A25A-ED70-D482-F2B6F631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95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B5E10C-E3F5-DDDA-473E-B71386F85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D5976E-9432-C1FD-D1AB-51AB0FA6F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9F78D7-43CE-CD92-C13E-011844D5C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121637-E550-1E4F-1651-60FEDA3F3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F06AC4-2001-D16A-4141-DD32EBDE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98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14716E-12C5-AFC9-701C-13867900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D5C8702-EAB8-CFD8-BD03-7CF9CB679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9D92D7B-9ED9-BD2A-EC76-4766A895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50B33A-F136-BDD8-6574-279B5DAD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67E425-2F55-2FF6-FC9B-3E7D63E7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7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93C9BD-F461-0A43-AD43-D86E084B5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89A760-3151-C272-ADD0-E6C21A1C1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DED0CD4-F7D8-3817-FA7D-7137D894C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6457C85-2740-663F-AECE-A8574292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CDF5BA-1B97-E88B-3B17-C992A6ED3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0ACA0A-10A0-3EE7-43F1-126B594E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9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922AA1-2782-BC12-DD13-B97383F2E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21C471C-0C95-D1DD-4713-71DA068D5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160FE6C-1DF0-2916-A33B-8C0EE4BD2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23B0D31-1182-67CB-D16C-4FBF63181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9B0BBAE-C363-E702-5270-A083B5C0B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3DAFDC1-3006-9CC6-17F0-9CBC57633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0211F72-F312-15A8-EB64-2506927D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4393E9-69D9-25A3-CDD8-73C23854B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83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044DFF-C256-8AAB-8331-C36BEC5C3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9ECE10A-6613-316E-A624-27D8EEBA2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E23FCD2-63BA-83FC-C671-A751EE89F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56F83CC-E2C8-093F-0B8C-E6C5CF284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04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E475D54-38F6-2974-ADAD-50600572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47EF404-1B65-5B86-7A15-8579A57A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3172DDC-2B55-E15E-CC82-5E77C637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54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9EC302-56A2-3A49-306B-6D28E454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DE6E18-5EF6-0FCA-1097-2A40CD781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28FFFE4-31F0-4EED-73B5-7DA0C877D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C52697-BDB8-C7F9-E387-4C5BD1448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DD0F53C-F398-D0CF-2F93-B0B60B90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B4174A-D442-9B4D-A8A5-CA3A63DE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79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C843E4-C54B-13EB-7C01-EF0572497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5DE5CE1-74C1-E1C9-AC6C-FCCEDD69A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46FFA61-CC91-E1D0-5D42-CC515D157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D76968-5D0F-C902-1FFC-905AD860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6BE9CDF-5648-430B-DC57-7526E3D8F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E487A24-288C-CC82-9902-747CC048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64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2CB4737-BF35-F81A-6E57-6424B325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ADEE4DC-7FFE-22A0-4EA6-4DA0D1AF9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F151D2-C059-3636-8F25-EAED04670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119D7C-9585-4562-8DBC-1842BBB8A345}" type="datetimeFigureOut">
              <a:rPr lang="tr-TR" smtClean="0"/>
              <a:t>13.12.2024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FD9131-54B2-FCA9-4372-641BC4CD85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885701-1CA4-D284-C397-13010FECD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03919D-0D49-45AE-B2D8-4432AC99F0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1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8C5248-CE50-AA26-57CF-0F7175802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Yüksek Lisans Tez Önerisi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D9CD3D-247B-80C5-ABE1-DE873C1DB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Tez Önerisinin Hazırlanması</a:t>
            </a:r>
          </a:p>
          <a:p>
            <a:r>
              <a:rPr lang="tr-TR" dirty="0"/>
              <a:t>Tez Önerisi Hazırlandıktan Sonra</a:t>
            </a:r>
          </a:p>
          <a:p>
            <a:pPr lvl="1"/>
            <a:r>
              <a:rPr lang="tr-TR" dirty="0"/>
              <a:t>Danışman Dilekçesi</a:t>
            </a:r>
          </a:p>
          <a:p>
            <a:pPr lvl="1"/>
            <a:r>
              <a:rPr lang="tr-TR" dirty="0"/>
              <a:t>Tez Önerisi</a:t>
            </a:r>
          </a:p>
          <a:p>
            <a:pPr lvl="1"/>
            <a:r>
              <a:rPr lang="tr-TR" dirty="0"/>
              <a:t>Tez Önerisi Değerlendirme Formu</a:t>
            </a:r>
          </a:p>
          <a:p>
            <a:pPr lvl="1"/>
            <a:r>
              <a:rPr lang="tr-TR" dirty="0"/>
              <a:t>Yasal </a:t>
            </a:r>
            <a:r>
              <a:rPr lang="tr-TR"/>
              <a:t>İzin Belgesi (Gerekli ise)</a:t>
            </a:r>
            <a:endParaRPr lang="tr-TR" dirty="0"/>
          </a:p>
          <a:p>
            <a:pPr lvl="1"/>
            <a:r>
              <a:rPr lang="tr-TR" dirty="0"/>
              <a:t>Etik Kurul Kararı</a:t>
            </a:r>
          </a:p>
          <a:p>
            <a:pPr lvl="2"/>
            <a:r>
              <a:rPr lang="tr-TR" dirty="0"/>
              <a:t>Etik kurul kararına ihtiyaç yoksa, çalışmanın etik kurul incelemesine gerek olmadığına ilişkin danışman tarafından yazılmış dilekçe</a:t>
            </a:r>
          </a:p>
          <a:p>
            <a:pPr marL="914400" lvl="2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215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BF7B7F-DD9B-0BF8-67A7-10BC25756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Yüksek Lisans Tez Önerisi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C1BFC0-87D0-81F3-31CA-FD645ACBB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00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/>
              <a:t>Tüm belgeler hazırlanır.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Anabilim dalına teslim edilir.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Anabilim dalı akademik kurul onayı alınır.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Kurul onayı müdürlüğe gönderilir.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Yönetim kurulu kararı alınır. </a:t>
            </a:r>
          </a:p>
          <a:p>
            <a:pPr marL="0" indent="0" algn="ctr">
              <a:buNone/>
            </a:pPr>
            <a:endParaRPr lang="tr-TR" dirty="0"/>
          </a:p>
        </p:txBody>
      </p:sp>
      <p:cxnSp>
        <p:nvCxnSpPr>
          <p:cNvPr id="5" name="Düz Ok Bağlayıcısı 4">
            <a:extLst>
              <a:ext uri="{FF2B5EF4-FFF2-40B4-BE49-F238E27FC236}">
                <a16:creationId xmlns:a16="http://schemas.microsoft.com/office/drawing/2014/main" id="{AB07E488-57CC-1D2D-9FFA-83CC0D4522A6}"/>
              </a:ext>
            </a:extLst>
          </p:cNvPr>
          <p:cNvCxnSpPr/>
          <p:nvPr/>
        </p:nvCxnSpPr>
        <p:spPr>
          <a:xfrm>
            <a:off x="6096000" y="2263515"/>
            <a:ext cx="0" cy="47968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>
            <a:extLst>
              <a:ext uri="{FF2B5EF4-FFF2-40B4-BE49-F238E27FC236}">
                <a16:creationId xmlns:a16="http://schemas.microsoft.com/office/drawing/2014/main" id="{D8313D52-53E3-8304-49C9-E947EBF783A5}"/>
              </a:ext>
            </a:extLst>
          </p:cNvPr>
          <p:cNvCxnSpPr/>
          <p:nvPr/>
        </p:nvCxnSpPr>
        <p:spPr>
          <a:xfrm>
            <a:off x="6096000" y="3369040"/>
            <a:ext cx="0" cy="47968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id="{7939846C-C34C-9E8C-1E9C-66D558F4D5DD}"/>
              </a:ext>
            </a:extLst>
          </p:cNvPr>
          <p:cNvCxnSpPr/>
          <p:nvPr/>
        </p:nvCxnSpPr>
        <p:spPr>
          <a:xfrm>
            <a:off x="6096000" y="4330909"/>
            <a:ext cx="0" cy="47968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6B0BA666-C588-E0AC-8807-2BDF53505DA9}"/>
              </a:ext>
            </a:extLst>
          </p:cNvPr>
          <p:cNvCxnSpPr/>
          <p:nvPr/>
        </p:nvCxnSpPr>
        <p:spPr>
          <a:xfrm>
            <a:off x="6128480" y="5320254"/>
            <a:ext cx="0" cy="47968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3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78</Words>
  <Application>Microsoft Macintosh PowerPoint</Application>
  <PresentationFormat>Geniş ekran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Teması</vt:lpstr>
      <vt:lpstr>Yüksek Lisans Tez Önerisi Süreci</vt:lpstr>
      <vt:lpstr>Yüksek Lisans Tez Önerisi Süreci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Melis Boran</dc:creator>
  <cp:lastModifiedBy>fuat baysal</cp:lastModifiedBy>
  <cp:revision>2</cp:revision>
  <dcterms:created xsi:type="dcterms:W3CDTF">2024-12-11T13:37:51Z</dcterms:created>
  <dcterms:modified xsi:type="dcterms:W3CDTF">2024-12-13T11:06:59Z</dcterms:modified>
</cp:coreProperties>
</file>